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0" r:id="rId3"/>
    <p:sldId id="265" r:id="rId4"/>
    <p:sldId id="259" r:id="rId5"/>
    <p:sldId id="266" r:id="rId6"/>
    <p:sldId id="269" r:id="rId7"/>
    <p:sldId id="268" r:id="rId8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76770-8B3B-49B3-B790-BBDCF316E10B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987BC-6402-41B2-A486-E04F77298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397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4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93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19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00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34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31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86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0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2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17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C4B98-6F54-4500-8A6A-62E584731F3C}" type="datetimeFigureOut">
              <a:rPr lang="fr-FR" smtClean="0"/>
              <a:t>30/06/2016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985B-1630-4909-8DED-CF549C6E7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15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INTERCEPTEUR PEDIATRIQUE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30/06/2016</a:t>
            </a:r>
            <a:endParaRPr lang="fr-FR" sz="3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879" y="3899913"/>
            <a:ext cx="4599441" cy="271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1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L’intercepteur pédiatrique</a:t>
            </a:r>
            <a:endParaRPr lang="fr-FR" b="1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7" t="25613" r="19390" b="22336"/>
          <a:stretch/>
        </p:blipFill>
        <p:spPr>
          <a:xfrm>
            <a:off x="3207433" y="2166424"/>
            <a:ext cx="5341179" cy="3038622"/>
          </a:xfr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115795"/>
            <a:ext cx="2960175" cy="174785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271803" y="2644726"/>
            <a:ext cx="2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Ecran mince et souple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380993" y="5445488"/>
            <a:ext cx="2335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Languette inter labiale jusqu’à la commissure des lèvres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12907" y="2571613"/>
            <a:ext cx="233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Elément ludique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12906" y="4610970"/>
            <a:ext cx="233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Languette de traction pour les exercices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2574388" y="2756279"/>
            <a:ext cx="1153550" cy="2577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7045640" y="2885168"/>
            <a:ext cx="1226163" cy="4488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3151163" y="3489794"/>
            <a:ext cx="1336431" cy="14443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5359791" y="3820670"/>
            <a:ext cx="1997756" cy="20932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Indications et principes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Indications:</a:t>
            </a:r>
          </a:p>
          <a:p>
            <a:pPr lvl="0"/>
            <a:r>
              <a:rPr lang="fr-FR" dirty="0"/>
              <a:t>Déficit de la respiration nasale.</a:t>
            </a:r>
          </a:p>
          <a:p>
            <a:pPr lvl="0"/>
            <a:r>
              <a:rPr lang="fr-FR" dirty="0"/>
              <a:t>Syndrome de résistance accrue des voies aériennes supérieures léger.</a:t>
            </a:r>
          </a:p>
          <a:p>
            <a:pPr lvl="0"/>
            <a:r>
              <a:rPr lang="fr-FR" dirty="0" err="1"/>
              <a:t>Ronchopathie</a:t>
            </a:r>
            <a:r>
              <a:rPr lang="fr-FR" dirty="0"/>
              <a:t>, </a:t>
            </a:r>
            <a:r>
              <a:rPr lang="fr-FR" dirty="0" smtClean="0"/>
              <a:t>l’Intercepteur </a:t>
            </a:r>
            <a:r>
              <a:rPr lang="fr-FR" dirty="0"/>
              <a:t>Labial diminue sensiblement les ronflements du patient.</a:t>
            </a:r>
          </a:p>
          <a:p>
            <a:pPr lvl="0"/>
            <a:r>
              <a:rPr lang="fr-FR" dirty="0"/>
              <a:t>Incompétence </a:t>
            </a:r>
            <a:r>
              <a:rPr lang="fr-FR" dirty="0" err="1"/>
              <a:t>labio</a:t>
            </a:r>
            <a:r>
              <a:rPr lang="fr-FR" dirty="0"/>
              <a:t>-labiale</a:t>
            </a:r>
          </a:p>
          <a:p>
            <a:pPr lvl="0"/>
            <a:r>
              <a:rPr lang="fr-FR" dirty="0"/>
              <a:t>Correction du positionnement spatial de la langue comme de la mandibule</a:t>
            </a:r>
          </a:p>
          <a:p>
            <a:pPr lvl="0"/>
            <a:r>
              <a:rPr lang="fr-FR" dirty="0"/>
              <a:t>Bruxisme</a:t>
            </a:r>
          </a:p>
          <a:p>
            <a:r>
              <a:rPr lang="fr-FR" dirty="0"/>
              <a:t>Succion prolongée (pouce, tétine, doudou…)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FR" b="1" dirty="0" smtClean="0"/>
              <a:t>Principes:</a:t>
            </a:r>
          </a:p>
          <a:p>
            <a:pPr lvl="0"/>
            <a:r>
              <a:rPr lang="fr-FR" dirty="0" smtClean="0"/>
              <a:t>Suppléance </a:t>
            </a:r>
            <a:r>
              <a:rPr lang="fr-FR" dirty="0"/>
              <a:t>d’un déficit neuro sensoriel : stimulation de la sensibilité par la languette interposée entre les lèvres et les commissures labiales.</a:t>
            </a:r>
          </a:p>
          <a:p>
            <a:pPr lvl="0"/>
            <a:r>
              <a:rPr lang="fr-FR" dirty="0"/>
              <a:t>Inhibition du nerf trijumeau V (muscle </a:t>
            </a:r>
            <a:r>
              <a:rPr lang="fr-FR" dirty="0" err="1"/>
              <a:t>manducateur</a:t>
            </a:r>
            <a:r>
              <a:rPr lang="fr-FR" dirty="0"/>
              <a:t>) par le nerf facial VII (muscles labiaux)</a:t>
            </a:r>
          </a:p>
          <a:p>
            <a:pPr lvl="0"/>
            <a:r>
              <a:rPr lang="fr-FR" dirty="0"/>
              <a:t>Préservation de l’espace libre de repos inter-dentaire (Free </a:t>
            </a:r>
            <a:r>
              <a:rPr lang="fr-FR" dirty="0" err="1"/>
              <a:t>Way</a:t>
            </a:r>
            <a:r>
              <a:rPr lang="fr-FR" dirty="0"/>
              <a:t> </a:t>
            </a:r>
            <a:r>
              <a:rPr lang="fr-FR" dirty="0" err="1"/>
              <a:t>Space</a:t>
            </a:r>
            <a:r>
              <a:rPr lang="fr-FR" dirty="0"/>
              <a:t>)</a:t>
            </a:r>
          </a:p>
          <a:p>
            <a:pPr lvl="0"/>
            <a:r>
              <a:rPr lang="fr-FR" dirty="0"/>
              <a:t>Objet de transfert pour les plus jeunes patients en cas de succion prolongée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41" y="115795"/>
            <a:ext cx="1544754" cy="91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Consignes de port: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8711" y="1825625"/>
            <a:ext cx="7968175" cy="4351338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fr-FR" dirty="0"/>
              <a:t>Une à deux heures par jour </a:t>
            </a:r>
            <a:r>
              <a:rPr lang="fr-FR" dirty="0" smtClean="0"/>
              <a:t>(</a:t>
            </a:r>
            <a:r>
              <a:rPr lang="fr-FR" dirty="0"/>
              <a:t>dans la version pédiatrique comme objet de transfert, il est porté chaque fois que le petit patient souhaite utiliser sa tétine ou son pouce). Il doit être associé à  des conseils prophylactiques portant sur l’alimentation et la respiration.</a:t>
            </a:r>
          </a:p>
          <a:p>
            <a:pPr lvl="0" fontAlgn="base"/>
            <a:endParaRPr lang="fr-FR" dirty="0" smtClean="0"/>
          </a:p>
          <a:p>
            <a:pPr lvl="0" fontAlgn="base"/>
            <a:r>
              <a:rPr lang="fr-FR" dirty="0" smtClean="0"/>
              <a:t>La </a:t>
            </a:r>
            <a:r>
              <a:rPr lang="fr-FR" dirty="0"/>
              <a:t>nuit (Notamment chez les patients souffrant de </a:t>
            </a:r>
            <a:r>
              <a:rPr lang="fr-FR" dirty="0" err="1"/>
              <a:t>ronchopathie</a:t>
            </a:r>
            <a:r>
              <a:rPr lang="fr-FR" dirty="0"/>
              <a:t> ou de SAOS léger pour le positionnement de la mandibule et la réhabilitation de la perméabilité des voies aériennes supérieures).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886" y="2318861"/>
            <a:ext cx="3364865" cy="336486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41" y="115795"/>
            <a:ext cx="1544754" cy="91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Cibles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praticiens utilisateurs de l’Intercepteur Labial et des écrans labiaux.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41" y="115795"/>
            <a:ext cx="1544754" cy="91211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69" y="3455099"/>
            <a:ext cx="3438144" cy="272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mtClean="0"/>
              <a:t>Références: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361585"/>
              </p:ext>
            </p:extLst>
          </p:nvPr>
        </p:nvGraphicFramePr>
        <p:xfrm>
          <a:off x="1209820" y="2266272"/>
          <a:ext cx="8637564" cy="1675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2083"/>
                <a:gridCol w="5895481"/>
              </a:tblGrid>
              <a:tr h="549251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 dirty="0">
                          <a:effectLst/>
                        </a:rPr>
                        <a:t>D595 000P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 dirty="0" smtClean="0">
                          <a:effectLst/>
                        </a:rPr>
                        <a:t>Intercepteur Pédiatrique Transparent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9251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>
                          <a:effectLst/>
                        </a:rPr>
                        <a:t>D595 000BP</a:t>
                      </a:r>
                      <a:endParaRPr lang="fr-FR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 dirty="0" smtClean="0">
                          <a:effectLst/>
                        </a:rPr>
                        <a:t>Intercepteur Pédiatrique Bleu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76713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>
                          <a:effectLst/>
                        </a:rPr>
                        <a:t>D595 000RP</a:t>
                      </a:r>
                      <a:endParaRPr lang="fr-FR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u="none" strike="noStrike" dirty="0" smtClean="0">
                          <a:effectLst/>
                        </a:rPr>
                        <a:t>Intercepteur Pédiatrique Rose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41" y="115795"/>
            <a:ext cx="1544754" cy="912111"/>
          </a:xfrm>
          <a:prstGeom prst="rect">
            <a:avLst/>
          </a:prstGeom>
        </p:spPr>
      </p:pic>
      <p:pic>
        <p:nvPicPr>
          <p:cNvPr id="6" name="Espace réservé du contenu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7" t="25613" r="19390" b="22336"/>
          <a:stretch/>
        </p:blipFill>
        <p:spPr>
          <a:xfrm>
            <a:off x="3786481" y="4517072"/>
            <a:ext cx="3484243" cy="198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01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Bonnes ventes à Toutes et à Tous</a:t>
            </a:r>
            <a:endParaRPr lang="fr-FR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41" y="115795"/>
            <a:ext cx="1544754" cy="91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208</Words>
  <Application>Microsoft Office PowerPoint</Application>
  <PresentationFormat>Grand écran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INTERCEPTEUR PEDIATRIQUE </vt:lpstr>
      <vt:lpstr>L’intercepteur pédiatrique</vt:lpstr>
      <vt:lpstr>Indications et principes</vt:lpstr>
      <vt:lpstr>Consignes de port:</vt:lpstr>
      <vt:lpstr>Les Cibles:</vt:lpstr>
      <vt:lpstr>Références:</vt:lpstr>
      <vt:lpstr>Bonnes ventes à Toutes et à Tous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INTERCEPTEUR PEDIATRIQUE</dc:title>
  <dc:creator>Frédéric BERNARD</dc:creator>
  <cp:lastModifiedBy>pv</cp:lastModifiedBy>
  <cp:revision>41</cp:revision>
  <cp:lastPrinted>2016-04-19T07:50:48Z</cp:lastPrinted>
  <dcterms:created xsi:type="dcterms:W3CDTF">2016-04-12T15:42:05Z</dcterms:created>
  <dcterms:modified xsi:type="dcterms:W3CDTF">2016-06-30T07:08:28Z</dcterms:modified>
</cp:coreProperties>
</file>